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93" r:id="rId5"/>
    <p:sldId id="259" r:id="rId6"/>
    <p:sldId id="260" r:id="rId7"/>
    <p:sldId id="265" r:id="rId8"/>
    <p:sldId id="261" r:id="rId9"/>
    <p:sldId id="270" r:id="rId10"/>
    <p:sldId id="286" r:id="rId11"/>
    <p:sldId id="271" r:id="rId12"/>
    <p:sldId id="272" r:id="rId13"/>
    <p:sldId id="287" r:id="rId14"/>
    <p:sldId id="266" r:id="rId15"/>
    <p:sldId id="262" r:id="rId16"/>
    <p:sldId id="273" r:id="rId17"/>
    <p:sldId id="274" r:id="rId18"/>
    <p:sldId id="275" r:id="rId19"/>
    <p:sldId id="267" r:id="rId20"/>
    <p:sldId id="263" r:id="rId21"/>
    <p:sldId id="276" r:id="rId22"/>
    <p:sldId id="277" r:id="rId23"/>
    <p:sldId id="268" r:id="rId24"/>
    <p:sldId id="264" r:id="rId25"/>
    <p:sldId id="278" r:id="rId26"/>
    <p:sldId id="279" r:id="rId27"/>
    <p:sldId id="280" r:id="rId28"/>
    <p:sldId id="269" r:id="rId29"/>
    <p:sldId id="282" r:id="rId30"/>
    <p:sldId id="283" r:id="rId31"/>
    <p:sldId id="284" r:id="rId32"/>
    <p:sldId id="28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87F"/>
    <a:srgbClr val="FFFFFF"/>
    <a:srgbClr val="E80000"/>
    <a:srgbClr val="32C80F"/>
    <a:srgbClr val="B5AF0C"/>
    <a:srgbClr val="32E60F"/>
    <a:srgbClr val="FAFAFA"/>
    <a:srgbClr val="0F1EE1"/>
    <a:srgbClr val="4397B1"/>
    <a:srgbClr val="E68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0808C-D2CF-4AE8-B25E-BA070A8A05C8}" v="83" dt="2022-06-22T09:51:56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Michl" userId="685404795b2c697c" providerId="LiveId" clId="{FDB0808C-D2CF-4AE8-B25E-BA070A8A05C8}"/>
    <pc:docChg chg="undo custSel addSld delSld modSld modMainMaster">
      <pc:chgData name="Patrick Michl" userId="685404795b2c697c" providerId="LiveId" clId="{FDB0808C-D2CF-4AE8-B25E-BA070A8A05C8}" dt="2022-06-22T09:52:23.204" v="714" actId="2696"/>
      <pc:docMkLst>
        <pc:docMk/>
      </pc:docMkLst>
      <pc:sldChg chg="addSp delSp modSp mod modAnim">
        <pc:chgData name="Patrick Michl" userId="685404795b2c697c" providerId="LiveId" clId="{FDB0808C-D2CF-4AE8-B25E-BA070A8A05C8}" dt="2022-06-22T09:50:16.480" v="699" actId="20577"/>
        <pc:sldMkLst>
          <pc:docMk/>
          <pc:sldMk cId="2166831140" sldId="256"/>
        </pc:sldMkLst>
        <pc:spChg chg="mod">
          <ac:chgData name="Patrick Michl" userId="685404795b2c697c" providerId="LiveId" clId="{FDB0808C-D2CF-4AE8-B25E-BA070A8A05C8}" dt="2022-06-22T09:42:16.666" v="551" actId="1036"/>
          <ac:spMkLst>
            <pc:docMk/>
            <pc:sldMk cId="2166831140" sldId="256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19.294" v="593" actId="20577"/>
          <ac:spMkLst>
            <pc:docMk/>
            <pc:sldMk cId="2166831140" sldId="256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16.666" v="551" actId="1036"/>
          <ac:spMkLst>
            <pc:docMk/>
            <pc:sldMk cId="2166831140" sldId="256"/>
            <ac:spMk id="4" creationId="{BF94B65B-D382-4F8D-9583-55DA41A0FB6A}"/>
          </ac:spMkLst>
        </pc:spChg>
        <pc:spChg chg="mod">
          <ac:chgData name="Patrick Michl" userId="685404795b2c697c" providerId="LiveId" clId="{FDB0808C-D2CF-4AE8-B25E-BA070A8A05C8}" dt="2022-06-22T09:50:16.480" v="699" actId="20577"/>
          <ac:spMkLst>
            <pc:docMk/>
            <pc:sldMk cId="2166831140" sldId="256"/>
            <ac:spMk id="5" creationId="{E344B64D-FA87-4E3B-9A58-DF21ABD78288}"/>
          </ac:spMkLst>
        </pc:spChg>
        <pc:spChg chg="add del mod">
          <ac:chgData name="Patrick Michl" userId="685404795b2c697c" providerId="LiveId" clId="{FDB0808C-D2CF-4AE8-B25E-BA070A8A05C8}" dt="2022-06-22T08:07:52.391" v="148" actId="478"/>
          <ac:spMkLst>
            <pc:docMk/>
            <pc:sldMk cId="2166831140" sldId="256"/>
            <ac:spMk id="11" creationId="{A2C2A895-7F10-2F41-4E9D-1149A990F655}"/>
          </ac:spMkLst>
        </pc:spChg>
        <pc:spChg chg="add mod">
          <ac:chgData name="Patrick Michl" userId="685404795b2c697c" providerId="LiveId" clId="{FDB0808C-D2CF-4AE8-B25E-BA070A8A05C8}" dt="2022-06-22T08:21:20.720" v="278" actId="207"/>
          <ac:spMkLst>
            <pc:docMk/>
            <pc:sldMk cId="2166831140" sldId="256"/>
            <ac:spMk id="13" creationId="{1DD7EF86-E2B1-D208-12B9-FCEF78E10159}"/>
          </ac:spMkLst>
        </pc:spChg>
        <pc:spChg chg="add del mod">
          <ac:chgData name="Patrick Michl" userId="685404795b2c697c" providerId="LiveId" clId="{FDB0808C-D2CF-4AE8-B25E-BA070A8A05C8}" dt="2022-06-22T08:06:49.538" v="140" actId="478"/>
          <ac:spMkLst>
            <pc:docMk/>
            <pc:sldMk cId="2166831140" sldId="256"/>
            <ac:spMk id="17" creationId="{DB794909-0DE7-29EA-645D-868A2FD41E16}"/>
          </ac:spMkLst>
        </pc:spChg>
        <pc:spChg chg="add del mod">
          <ac:chgData name="Patrick Michl" userId="685404795b2c697c" providerId="LiveId" clId="{FDB0808C-D2CF-4AE8-B25E-BA070A8A05C8}" dt="2022-06-22T09:06:14.526" v="358" actId="478"/>
          <ac:spMkLst>
            <pc:docMk/>
            <pc:sldMk cId="2166831140" sldId="256"/>
            <ac:spMk id="19" creationId="{4DF197BC-B4BF-0E5B-B5C5-CCF756780177}"/>
          </ac:spMkLst>
        </pc:spChg>
        <pc:spChg chg="add mod ord">
          <ac:chgData name="Patrick Michl" userId="685404795b2c697c" providerId="LiveId" clId="{FDB0808C-D2CF-4AE8-B25E-BA070A8A05C8}" dt="2022-06-22T08:23:08.794" v="286" actId="14100"/>
          <ac:spMkLst>
            <pc:docMk/>
            <pc:sldMk cId="2166831140" sldId="256"/>
            <ac:spMk id="20" creationId="{234488A3-1B08-49C5-5632-BB8D4C9FE327}"/>
          </ac:spMkLst>
        </pc:spChg>
        <pc:spChg chg="add del mod">
          <ac:chgData name="Patrick Michl" userId="685404795b2c697c" providerId="LiveId" clId="{FDB0808C-D2CF-4AE8-B25E-BA070A8A05C8}" dt="2022-06-22T09:08:38.288" v="364"/>
          <ac:spMkLst>
            <pc:docMk/>
            <pc:sldMk cId="2166831140" sldId="256"/>
            <ac:spMk id="21" creationId="{9393626F-E511-09F7-D730-76F12248E0E7}"/>
          </ac:spMkLst>
        </pc:spChg>
        <pc:picChg chg="add mod ord">
          <ac:chgData name="Patrick Michl" userId="685404795b2c697c" providerId="LiveId" clId="{FDB0808C-D2CF-4AE8-B25E-BA070A8A05C8}" dt="2022-06-22T08:22:58.506" v="283" actId="167"/>
          <ac:picMkLst>
            <pc:docMk/>
            <pc:sldMk cId="2166831140" sldId="256"/>
            <ac:picMk id="7" creationId="{CFFFD0AB-C60F-EF4E-A079-7B0E6D77C379}"/>
          </ac:picMkLst>
        </pc:picChg>
      </pc:sldChg>
      <pc:sldChg chg="modSp mod">
        <pc:chgData name="Patrick Michl" userId="685404795b2c697c" providerId="LiveId" clId="{FDB0808C-D2CF-4AE8-B25E-BA070A8A05C8}" dt="2022-06-22T07:59:22.772" v="118" actId="1035"/>
        <pc:sldMkLst>
          <pc:docMk/>
          <pc:sldMk cId="2374674202" sldId="261"/>
        </pc:sldMkLst>
        <pc:picChg chg="mod">
          <ac:chgData name="Patrick Michl" userId="685404795b2c697c" providerId="LiveId" clId="{FDB0808C-D2CF-4AE8-B25E-BA070A8A05C8}" dt="2022-06-22T07:59:22.772" v="118" actId="1035"/>
          <ac:picMkLst>
            <pc:docMk/>
            <pc:sldMk cId="2374674202" sldId="261"/>
            <ac:picMk id="23" creationId="{C8C56007-26FB-4308-BCCD-FE22F7E5F89C}"/>
          </ac:picMkLst>
        </pc:picChg>
      </pc:sldChg>
      <pc:sldChg chg="modSp mod">
        <pc:chgData name="Patrick Michl" userId="685404795b2c697c" providerId="LiveId" clId="{FDB0808C-D2CF-4AE8-B25E-BA070A8A05C8}" dt="2022-06-22T07:59:46.597" v="119" actId="1035"/>
        <pc:sldMkLst>
          <pc:docMk/>
          <pc:sldMk cId="3155417441" sldId="271"/>
        </pc:sldMkLst>
        <pc:picChg chg="mod">
          <ac:chgData name="Patrick Michl" userId="685404795b2c697c" providerId="LiveId" clId="{FDB0808C-D2CF-4AE8-B25E-BA070A8A05C8}" dt="2022-06-22T07:59:46.597" v="119" actId="1035"/>
          <ac:picMkLst>
            <pc:docMk/>
            <pc:sldMk cId="3155417441" sldId="271"/>
            <ac:picMk id="3" creationId="{F385DEA0-BC81-44F2-A262-0E0D9A9FF6CD}"/>
          </ac:picMkLst>
        </pc:picChg>
      </pc:sldChg>
      <pc:sldChg chg="delSp modSp mod">
        <pc:chgData name="Patrick Michl" userId="685404795b2c697c" providerId="LiveId" clId="{FDB0808C-D2CF-4AE8-B25E-BA070A8A05C8}" dt="2022-06-22T07:59:15.765" v="117" actId="1035"/>
        <pc:sldMkLst>
          <pc:docMk/>
          <pc:sldMk cId="1694450984" sldId="286"/>
        </pc:sldMkLst>
        <pc:picChg chg="mod">
          <ac:chgData name="Patrick Michl" userId="685404795b2c697c" providerId="LiveId" clId="{FDB0808C-D2CF-4AE8-B25E-BA070A8A05C8}" dt="2022-06-22T07:59:15.765" v="117" actId="1035"/>
          <ac:picMkLst>
            <pc:docMk/>
            <pc:sldMk cId="1694450984" sldId="286"/>
            <ac:picMk id="47" creationId="{7A21CED7-3CD9-4842-8266-AFAD13B2AA8C}"/>
          </ac:picMkLst>
        </pc:picChg>
        <pc:cxnChg chg="del">
          <ac:chgData name="Patrick Michl" userId="685404795b2c697c" providerId="LiveId" clId="{FDB0808C-D2CF-4AE8-B25E-BA070A8A05C8}" dt="2022-06-22T07:58:58.650" v="116" actId="478"/>
          <ac:cxnSpMkLst>
            <pc:docMk/>
            <pc:sldMk cId="1694450984" sldId="286"/>
            <ac:cxnSpMk id="10" creationId="{CD949BA5-DFDC-4DBC-95E2-E13AA5430511}"/>
          </ac:cxnSpMkLst>
        </pc:cxnChg>
      </pc:sldChg>
      <pc:sldChg chg="addSp delSp modSp add del mod">
        <pc:chgData name="Patrick Michl" userId="685404795b2c697c" providerId="LiveId" clId="{FDB0808C-D2CF-4AE8-B25E-BA070A8A05C8}" dt="2022-06-22T09:44:40.823" v="607" actId="2696"/>
        <pc:sldMkLst>
          <pc:docMk/>
          <pc:sldMk cId="280034208" sldId="288"/>
        </pc:sldMkLst>
        <pc:spChg chg="add mod">
          <ac:chgData name="Patrick Michl" userId="685404795b2c697c" providerId="LiveId" clId="{FDB0808C-D2CF-4AE8-B25E-BA070A8A05C8}" dt="2022-06-22T08:31:14.211" v="343" actId="1076"/>
          <ac:spMkLst>
            <pc:docMk/>
            <pc:sldMk cId="280034208" sldId="288"/>
            <ac:spMk id="17" creationId="{C7F39C92-FC66-FE3D-7C4C-3A774793250B}"/>
          </ac:spMkLst>
        </pc:spChg>
        <pc:spChg chg="del mod">
          <ac:chgData name="Patrick Michl" userId="685404795b2c697c" providerId="LiveId" clId="{FDB0808C-D2CF-4AE8-B25E-BA070A8A05C8}" dt="2022-06-22T09:06:02.414" v="355" actId="478"/>
          <ac:spMkLst>
            <pc:docMk/>
            <pc:sldMk cId="280034208" sldId="288"/>
            <ac:spMk id="19" creationId="{4DF197BC-B4BF-0E5B-B5C5-CCF756780177}"/>
          </ac:spMkLst>
        </pc:spChg>
      </pc:sldChg>
      <pc:sldChg chg="addSp delSp modSp add del mod">
        <pc:chgData name="Patrick Michl" userId="685404795b2c697c" providerId="LiveId" clId="{FDB0808C-D2CF-4AE8-B25E-BA070A8A05C8}" dt="2022-06-22T09:44:44.563" v="608" actId="2696"/>
        <pc:sldMkLst>
          <pc:docMk/>
          <pc:sldMk cId="447887225" sldId="289"/>
        </pc:sldMkLst>
        <pc:spChg chg="add mod">
          <ac:chgData name="Patrick Michl" userId="685404795b2c697c" providerId="LiveId" clId="{FDB0808C-D2CF-4AE8-B25E-BA070A8A05C8}" dt="2022-06-22T08:45:12.968" v="351" actId="14100"/>
          <ac:spMkLst>
            <pc:docMk/>
            <pc:sldMk cId="447887225" sldId="289"/>
            <ac:spMk id="9" creationId="{47CAFC21-9C93-0FA0-FEE5-1ECF48DBC67E}"/>
          </ac:spMkLst>
        </pc:spChg>
        <pc:spChg chg="add del">
          <ac:chgData name="Patrick Michl" userId="685404795b2c697c" providerId="LiveId" clId="{FDB0808C-D2CF-4AE8-B25E-BA070A8A05C8}" dt="2022-06-22T08:44:50.816" v="348" actId="22"/>
          <ac:spMkLst>
            <pc:docMk/>
            <pc:sldMk cId="447887225" sldId="289"/>
            <ac:spMk id="21" creationId="{FF8A28EF-AAD2-52D3-0465-46C195734AF0}"/>
          </ac:spMkLst>
        </pc:spChg>
      </pc:sldChg>
      <pc:sldChg chg="new del">
        <pc:chgData name="Patrick Michl" userId="685404795b2c697c" providerId="LiveId" clId="{FDB0808C-D2CF-4AE8-B25E-BA070A8A05C8}" dt="2022-06-22T08:44:44.537" v="345" actId="2696"/>
        <pc:sldMkLst>
          <pc:docMk/>
          <pc:sldMk cId="725559848" sldId="289"/>
        </pc:sldMkLst>
      </pc:sldChg>
      <pc:sldChg chg="addSp delSp modSp add mod delAnim modAnim">
        <pc:chgData name="Patrick Michl" userId="685404795b2c697c" providerId="LiveId" clId="{FDB0808C-D2CF-4AE8-B25E-BA070A8A05C8}" dt="2022-06-22T09:50:29.796" v="701"/>
        <pc:sldMkLst>
          <pc:docMk/>
          <pc:sldMk cId="4126632563" sldId="290"/>
        </pc:sldMkLst>
        <pc:spChg chg="mod">
          <ac:chgData name="Patrick Michl" userId="685404795b2c697c" providerId="LiveId" clId="{FDB0808C-D2CF-4AE8-B25E-BA070A8A05C8}" dt="2022-06-22T09:42:30.352" v="561" actId="1036"/>
          <ac:spMkLst>
            <pc:docMk/>
            <pc:sldMk cId="4126632563" sldId="290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36.670" v="596" actId="20577"/>
          <ac:spMkLst>
            <pc:docMk/>
            <pc:sldMk cId="4126632563" sldId="290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30.352" v="561" actId="1036"/>
          <ac:spMkLst>
            <pc:docMk/>
            <pc:sldMk cId="4126632563" sldId="290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29.521" v="700" actId="478"/>
          <ac:spMkLst>
            <pc:docMk/>
            <pc:sldMk cId="4126632563" sldId="290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08:40.575" v="365"/>
          <ac:spMkLst>
            <pc:docMk/>
            <pc:sldMk cId="4126632563" sldId="290"/>
            <ac:spMk id="17" creationId="{03DF5EF9-9393-2259-D395-15FAAAF0D7B2}"/>
          </ac:spMkLst>
        </pc:spChg>
        <pc:spChg chg="del">
          <ac:chgData name="Patrick Michl" userId="685404795b2c697c" providerId="LiveId" clId="{FDB0808C-D2CF-4AE8-B25E-BA070A8A05C8}" dt="2022-06-22T09:08:32.780" v="362" actId="21"/>
          <ac:spMkLst>
            <pc:docMk/>
            <pc:sldMk cId="4126632563" sldId="290"/>
            <ac:spMk id="19" creationId="{4DF197BC-B4BF-0E5B-B5C5-CCF756780177}"/>
          </ac:spMkLst>
        </pc:spChg>
        <pc:spChg chg="add mod">
          <ac:chgData name="Patrick Michl" userId="685404795b2c697c" providerId="LiveId" clId="{FDB0808C-D2CF-4AE8-B25E-BA070A8A05C8}" dt="2022-06-22T09:50:29.796" v="701"/>
          <ac:spMkLst>
            <pc:docMk/>
            <pc:sldMk cId="4126632563" sldId="290"/>
            <ac:spMk id="19" creationId="{5B13FFEA-C2EB-4FC8-CFD1-3DFE0F2D7DDD}"/>
          </ac:spMkLst>
        </pc:spChg>
      </pc:sldChg>
      <pc:sldChg chg="addSp delSp modSp add del mod modAnim">
        <pc:chgData name="Patrick Michl" userId="685404795b2c697c" providerId="LiveId" clId="{FDB0808C-D2CF-4AE8-B25E-BA070A8A05C8}" dt="2022-06-22T09:52:23.204" v="714" actId="2696"/>
        <pc:sldMkLst>
          <pc:docMk/>
          <pc:sldMk cId="2230900254" sldId="291"/>
        </pc:sldMkLst>
        <pc:spChg chg="mod">
          <ac:chgData name="Patrick Michl" userId="685404795b2c697c" providerId="LiveId" clId="{FDB0808C-D2CF-4AE8-B25E-BA070A8A05C8}" dt="2022-06-22T09:42:43.266" v="571" actId="1036"/>
          <ac:spMkLst>
            <pc:docMk/>
            <pc:sldMk cId="2230900254" sldId="291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3:55.789" v="599" actId="20577"/>
          <ac:spMkLst>
            <pc:docMk/>
            <pc:sldMk cId="2230900254" sldId="291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43.266" v="571" actId="1036"/>
          <ac:spMkLst>
            <pc:docMk/>
            <pc:sldMk cId="2230900254" sldId="291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38.174" v="702" actId="478"/>
          <ac:spMkLst>
            <pc:docMk/>
            <pc:sldMk cId="2230900254" sldId="291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50:38.444" v="703"/>
          <ac:spMkLst>
            <pc:docMk/>
            <pc:sldMk cId="2230900254" sldId="291"/>
            <ac:spMk id="26" creationId="{F3DC0D35-5D36-6702-50E9-1519EF8490B0}"/>
          </ac:spMkLst>
        </pc:spChg>
        <pc:picChg chg="add del mod">
          <ac:chgData name="Patrick Michl" userId="685404795b2c697c" providerId="LiveId" clId="{FDB0808C-D2CF-4AE8-B25E-BA070A8A05C8}" dt="2022-06-22T09:23:53.867" v="392" actId="478"/>
          <ac:picMkLst>
            <pc:docMk/>
            <pc:sldMk cId="2230900254" sldId="291"/>
            <ac:picMk id="9" creationId="{1A9DAA08-4275-5515-5D46-4FDB57859D17}"/>
          </ac:picMkLst>
        </pc:picChg>
        <pc:picChg chg="add del mod">
          <ac:chgData name="Patrick Michl" userId="685404795b2c697c" providerId="LiveId" clId="{FDB0808C-D2CF-4AE8-B25E-BA070A8A05C8}" dt="2022-06-22T09:21:32.123" v="385" actId="478"/>
          <ac:picMkLst>
            <pc:docMk/>
            <pc:sldMk cId="2230900254" sldId="291"/>
            <ac:picMk id="19" creationId="{218EA094-5D74-5892-E10E-B98B7D684293}"/>
          </ac:picMkLst>
        </pc:picChg>
        <pc:picChg chg="add del mod">
          <ac:chgData name="Patrick Michl" userId="685404795b2c697c" providerId="LiveId" clId="{FDB0808C-D2CF-4AE8-B25E-BA070A8A05C8}" dt="2022-06-22T09:26:07.273" v="402" actId="478"/>
          <ac:picMkLst>
            <pc:docMk/>
            <pc:sldMk cId="2230900254" sldId="291"/>
            <ac:picMk id="22" creationId="{A8D3501C-05FF-83F5-F24D-4C508057B5B0}"/>
          </ac:picMkLst>
        </pc:picChg>
        <pc:picChg chg="add mod">
          <ac:chgData name="Patrick Michl" userId="685404795b2c697c" providerId="LiveId" clId="{FDB0808C-D2CF-4AE8-B25E-BA070A8A05C8}" dt="2022-06-22T09:36:45.446" v="510" actId="1036"/>
          <ac:picMkLst>
            <pc:docMk/>
            <pc:sldMk cId="2230900254" sldId="291"/>
            <ac:picMk id="24" creationId="{62F88777-7BD3-DA3B-2021-1FB3860DBE8A}"/>
          </ac:picMkLst>
        </pc:picChg>
        <pc:picChg chg="add del mod">
          <ac:chgData name="Patrick Michl" userId="685404795b2c697c" providerId="LiveId" clId="{FDB0808C-D2CF-4AE8-B25E-BA070A8A05C8}" dt="2022-06-22T09:31:06.173" v="411" actId="478"/>
          <ac:picMkLst>
            <pc:docMk/>
            <pc:sldMk cId="2230900254" sldId="291"/>
            <ac:picMk id="25" creationId="{341C3859-1001-40E6-F6D8-D32C1F6DC75E}"/>
          </ac:picMkLst>
        </pc:picChg>
      </pc:sldChg>
      <pc:sldChg chg="addSp delSp modSp add mod modAnim">
        <pc:chgData name="Patrick Michl" userId="685404795b2c697c" providerId="LiveId" clId="{FDB0808C-D2CF-4AE8-B25E-BA070A8A05C8}" dt="2022-06-22T09:52:02.547" v="711" actId="1076"/>
        <pc:sldMkLst>
          <pc:docMk/>
          <pc:sldMk cId="4181941217" sldId="292"/>
        </pc:sldMkLst>
        <pc:spChg chg="mod">
          <ac:chgData name="Patrick Michl" userId="685404795b2c697c" providerId="LiveId" clId="{FDB0808C-D2CF-4AE8-B25E-BA070A8A05C8}" dt="2022-06-22T09:42:53.845" v="581" actId="1036"/>
          <ac:spMkLst>
            <pc:docMk/>
            <pc:sldMk cId="4181941217" sldId="292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4:07.854" v="602" actId="20577"/>
          <ac:spMkLst>
            <pc:docMk/>
            <pc:sldMk cId="4181941217" sldId="292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2:53.845" v="581" actId="1036"/>
          <ac:spMkLst>
            <pc:docMk/>
            <pc:sldMk cId="4181941217" sldId="292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43.282" v="704" actId="478"/>
          <ac:spMkLst>
            <pc:docMk/>
            <pc:sldMk cId="4181941217" sldId="292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50:43.540" v="705"/>
          <ac:spMkLst>
            <pc:docMk/>
            <pc:sldMk cId="4181941217" sldId="292"/>
            <ac:spMk id="19" creationId="{CF52FCBD-DE5A-6A7E-3A07-8F138E17745B}"/>
          </ac:spMkLst>
        </pc:spChg>
        <pc:picChg chg="mod">
          <ac:chgData name="Patrick Michl" userId="685404795b2c697c" providerId="LiveId" clId="{FDB0808C-D2CF-4AE8-B25E-BA070A8A05C8}" dt="2022-06-22T09:36:36.457" v="490" actId="1036"/>
          <ac:picMkLst>
            <pc:docMk/>
            <pc:sldMk cId="4181941217" sldId="292"/>
            <ac:picMk id="24" creationId="{62F88777-7BD3-DA3B-2021-1FB3860DBE8A}"/>
          </ac:picMkLst>
        </pc:picChg>
        <pc:picChg chg="mod">
          <ac:chgData name="Patrick Michl" userId="685404795b2c697c" providerId="LiveId" clId="{FDB0808C-D2CF-4AE8-B25E-BA070A8A05C8}" dt="2022-06-22T09:52:02.547" v="711" actId="1076"/>
          <ac:picMkLst>
            <pc:docMk/>
            <pc:sldMk cId="4181941217" sldId="292"/>
            <ac:picMk id="25" creationId="{341C3859-1001-40E6-F6D8-D32C1F6DC75E}"/>
          </ac:picMkLst>
        </pc:picChg>
      </pc:sldChg>
      <pc:sldChg chg="addSp delSp modSp add mod modAnim">
        <pc:chgData name="Patrick Michl" userId="685404795b2c697c" providerId="LiveId" clId="{FDB0808C-D2CF-4AE8-B25E-BA070A8A05C8}" dt="2022-06-22T09:50:48.394" v="707"/>
        <pc:sldMkLst>
          <pc:docMk/>
          <pc:sldMk cId="3648958039" sldId="293"/>
        </pc:sldMkLst>
        <pc:spChg chg="mod">
          <ac:chgData name="Patrick Michl" userId="685404795b2c697c" providerId="LiveId" clId="{FDB0808C-D2CF-4AE8-B25E-BA070A8A05C8}" dt="2022-06-22T09:43:02.763" v="591" actId="1036"/>
          <ac:spMkLst>
            <pc:docMk/>
            <pc:sldMk cId="3648958039" sldId="293"/>
            <ac:spMk id="2" creationId="{73D2E1A8-0FC7-4859-913A-E2808DB0859A}"/>
          </ac:spMkLst>
        </pc:spChg>
        <pc:spChg chg="mod">
          <ac:chgData name="Patrick Michl" userId="685404795b2c697c" providerId="LiveId" clId="{FDB0808C-D2CF-4AE8-B25E-BA070A8A05C8}" dt="2022-06-22T09:44:18.958" v="605" actId="20577"/>
          <ac:spMkLst>
            <pc:docMk/>
            <pc:sldMk cId="3648958039" sldId="293"/>
            <ac:spMk id="3" creationId="{7D7D65E8-F06A-4C60-8D9D-6A7943CA7215}"/>
          </ac:spMkLst>
        </pc:spChg>
        <pc:spChg chg="mod">
          <ac:chgData name="Patrick Michl" userId="685404795b2c697c" providerId="LiveId" clId="{FDB0808C-D2CF-4AE8-B25E-BA070A8A05C8}" dt="2022-06-22T09:43:02.763" v="591" actId="1036"/>
          <ac:spMkLst>
            <pc:docMk/>
            <pc:sldMk cId="3648958039" sldId="293"/>
            <ac:spMk id="4" creationId="{BF94B65B-D382-4F8D-9583-55DA41A0FB6A}"/>
          </ac:spMkLst>
        </pc:spChg>
        <pc:spChg chg="del mod">
          <ac:chgData name="Patrick Michl" userId="685404795b2c697c" providerId="LiveId" clId="{FDB0808C-D2CF-4AE8-B25E-BA070A8A05C8}" dt="2022-06-22T09:50:48.111" v="706" actId="478"/>
          <ac:spMkLst>
            <pc:docMk/>
            <pc:sldMk cId="3648958039" sldId="293"/>
            <ac:spMk id="5" creationId="{E344B64D-FA87-4E3B-9A58-DF21ABD78288}"/>
          </ac:spMkLst>
        </pc:spChg>
        <pc:spChg chg="add mod">
          <ac:chgData name="Patrick Michl" userId="685404795b2c697c" providerId="LiveId" clId="{FDB0808C-D2CF-4AE8-B25E-BA070A8A05C8}" dt="2022-06-22T09:40:56.840" v="541" actId="114"/>
          <ac:spMkLst>
            <pc:docMk/>
            <pc:sldMk cId="3648958039" sldId="293"/>
            <ac:spMk id="21" creationId="{854C8F2F-1B07-32D1-83DA-10F74C8F8593}"/>
          </ac:spMkLst>
        </pc:spChg>
        <pc:spChg chg="add mod">
          <ac:chgData name="Patrick Michl" userId="685404795b2c697c" providerId="LiveId" clId="{FDB0808C-D2CF-4AE8-B25E-BA070A8A05C8}" dt="2022-06-22T09:50:48.394" v="707"/>
          <ac:spMkLst>
            <pc:docMk/>
            <pc:sldMk cId="3648958039" sldId="293"/>
            <ac:spMk id="22" creationId="{4895EE18-A629-9943-4E81-3C1B80773633}"/>
          </ac:spMkLst>
        </pc:spChg>
        <pc:picChg chg="add 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19" creationId="{E83A72DC-01D3-923B-1170-3B2E89FEC3D3}"/>
          </ac:picMkLst>
        </pc:picChg>
        <pc:picChg chg="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24" creationId="{62F88777-7BD3-DA3B-2021-1FB3860DBE8A}"/>
          </ac:picMkLst>
        </pc:picChg>
        <pc:picChg chg="mod">
          <ac:chgData name="Patrick Michl" userId="685404795b2c697c" providerId="LiveId" clId="{FDB0808C-D2CF-4AE8-B25E-BA070A8A05C8}" dt="2022-06-22T09:36:27.170" v="470" actId="1036"/>
          <ac:picMkLst>
            <pc:docMk/>
            <pc:sldMk cId="3648958039" sldId="293"/>
            <ac:picMk id="25" creationId="{341C3859-1001-40E6-F6D8-D32C1F6DC75E}"/>
          </ac:picMkLst>
        </pc:picChg>
      </pc:sldChg>
      <pc:sldChg chg="add del">
        <pc:chgData name="Patrick Michl" userId="685404795b2c697c" providerId="LiveId" clId="{FDB0808C-D2CF-4AE8-B25E-BA070A8A05C8}" dt="2022-06-22T09:52:20.092" v="713" actId="2696"/>
        <pc:sldMkLst>
          <pc:docMk/>
          <pc:sldMk cId="1839807670" sldId="294"/>
        </pc:sldMkLst>
      </pc:sldChg>
      <pc:sldChg chg="add del modAnim">
        <pc:chgData name="Patrick Michl" userId="685404795b2c697c" providerId="LiveId" clId="{FDB0808C-D2CF-4AE8-B25E-BA070A8A05C8}" dt="2022-06-22T09:44:35.399" v="606" actId="2696"/>
        <pc:sldMkLst>
          <pc:docMk/>
          <pc:sldMk cId="2061212614" sldId="294"/>
        </pc:sldMkLst>
      </pc:sldChg>
      <pc:sldMasterChg chg="modSldLayout">
        <pc:chgData name="Patrick Michl" userId="685404795b2c697c" providerId="LiveId" clId="{FDB0808C-D2CF-4AE8-B25E-BA070A8A05C8}" dt="2022-06-22T09:49:39.518" v="672" actId="20577"/>
        <pc:sldMasterMkLst>
          <pc:docMk/>
          <pc:sldMasterMk cId="2927600130" sldId="2147483648"/>
        </pc:sldMasterMkLst>
        <pc:sldLayoutChg chg="delSp modSp mod">
          <pc:chgData name="Patrick Michl" userId="685404795b2c697c" providerId="LiveId" clId="{FDB0808C-D2CF-4AE8-B25E-BA070A8A05C8}" dt="2022-06-22T09:49:39.518" v="672" actId="20577"/>
          <pc:sldLayoutMkLst>
            <pc:docMk/>
            <pc:sldMasterMk cId="2927600130" sldId="2147483648"/>
            <pc:sldLayoutMk cId="3829483519" sldId="2147483650"/>
          </pc:sldLayoutMkLst>
          <pc:spChg chg="del mod">
            <ac:chgData name="Patrick Michl" userId="685404795b2c697c" providerId="LiveId" clId="{FDB0808C-D2CF-4AE8-B25E-BA070A8A05C8}" dt="2022-06-22T09:47:57.404" v="644" actId="478"/>
            <ac:spMkLst>
              <pc:docMk/>
              <pc:sldMasterMk cId="2927600130" sldId="2147483648"/>
              <pc:sldLayoutMk cId="3829483519" sldId="2147483650"/>
              <ac:spMk id="6" creationId="{A654A0FF-C464-4EC4-B966-4D8A50A05E2C}"/>
            </ac:spMkLst>
          </pc:spChg>
          <pc:spChg chg="mod">
            <ac:chgData name="Patrick Michl" userId="685404795b2c697c" providerId="LiveId" clId="{FDB0808C-D2CF-4AE8-B25E-BA070A8A05C8}" dt="2022-06-22T09:48:05.895" v="664" actId="1038"/>
            <ac:spMkLst>
              <pc:docMk/>
              <pc:sldMasterMk cId="2927600130" sldId="2147483648"/>
              <pc:sldLayoutMk cId="3829483519" sldId="2147483650"/>
              <ac:spMk id="8" creationId="{74584C12-E7AE-4BE8-8A5C-10E32325724B}"/>
            </ac:spMkLst>
          </pc:spChg>
          <pc:spChg chg="mod">
            <ac:chgData name="Patrick Michl" userId="685404795b2c697c" providerId="LiveId" clId="{FDB0808C-D2CF-4AE8-B25E-BA070A8A05C8}" dt="2022-06-22T09:49:39.518" v="672" actId="20577"/>
            <ac:spMkLst>
              <pc:docMk/>
              <pc:sldMasterMk cId="2927600130" sldId="2147483648"/>
              <pc:sldLayoutMk cId="3829483519" sldId="2147483650"/>
              <ac:spMk id="9" creationId="{428A7440-4EE3-453D-9144-111262254EBF}"/>
            </ac:spMkLst>
          </pc:spChg>
          <pc:cxnChg chg="mod">
            <ac:chgData name="Patrick Michl" userId="685404795b2c697c" providerId="LiveId" clId="{FDB0808C-D2CF-4AE8-B25E-BA070A8A05C8}" dt="2022-06-22T09:48:05.895" v="664" actId="1038"/>
            <ac:cxnSpMkLst>
              <pc:docMk/>
              <pc:sldMasterMk cId="2927600130" sldId="2147483648"/>
              <pc:sldLayoutMk cId="3829483519" sldId="2147483650"/>
              <ac:cxnSpMk id="11" creationId="{1C71C81E-5838-4CE2-A293-AF74114FD43F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3C372-123D-45B8-ADDB-FBE339991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072CC1-3A90-4390-A1FF-23069EAB5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95A2E-82DD-4675-92FE-855BEBA5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2C6F0-82BE-47C8-812E-D6C5B41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442932-6BF8-416D-9C32-F42D9F9D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804E2-56C4-45B7-97D9-536C9AB4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11B46-AE7A-48DE-98B6-D3DE1197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070E1-3367-41F3-9477-529ACDCA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1DC61-9103-4EDC-BDEB-26507896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7AE6F0-910F-4924-806C-A211C7B8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6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6FB7680-EA04-4E5D-853D-765F563EA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B3B7E2-DED9-496A-930A-9CC1B366B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01C8FB-BA6D-43D4-85AD-CA5549D9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C5032-A579-4A23-9B62-300F94F0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25E710-DE45-47D8-BB92-184105D8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0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704C1-F436-4F71-AD82-AA33CC9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3E4A6-658D-45C2-BA14-E447F4C1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16758-0EC9-4E3D-8BEF-CD4DF06A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F4B251-FB67-4CEA-B048-4D8CB7A28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0702EB-7107-4DA2-991D-B96101AF5456}"/>
              </a:ext>
            </a:extLst>
          </p:cNvPr>
          <p:cNvSpPr/>
          <p:nvPr userDrawn="1"/>
        </p:nvSpPr>
        <p:spPr>
          <a:xfrm>
            <a:off x="0" y="5629619"/>
            <a:ext cx="12192000" cy="1228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74584C12-E7AE-4BE8-8A5C-10E32325724B}"/>
              </a:ext>
            </a:extLst>
          </p:cNvPr>
          <p:cNvSpPr txBox="1">
            <a:spLocks/>
          </p:cNvSpPr>
          <p:nvPr userDrawn="1"/>
        </p:nvSpPr>
        <p:spPr>
          <a:xfrm>
            <a:off x="10724070" y="5847527"/>
            <a:ext cx="1351852" cy="862644"/>
          </a:xfrm>
          <a:prstGeom prst="rect">
            <a:avLst/>
          </a:prstGeom>
        </p:spPr>
        <p:txBody>
          <a:bodyPr rIns="360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2022-06-23</a:t>
            </a:r>
          </a:p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Slide </a:t>
            </a:r>
            <a:fld id="{7E5BB5DE-9AC2-4F00-8A0F-6C4188F82B10}" type="slidenum">
              <a:rPr lang="de-DE" sz="140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‹Nr.›</a:t>
            </a:fld>
            <a:endParaRPr lang="de-D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428A7440-4EE3-453D-9144-111262254EBF}"/>
              </a:ext>
            </a:extLst>
          </p:cNvPr>
          <p:cNvSpPr txBox="1">
            <a:spLocks/>
          </p:cNvSpPr>
          <p:nvPr userDrawn="1"/>
        </p:nvSpPr>
        <p:spPr>
          <a:xfrm>
            <a:off x="8266393" y="5847527"/>
            <a:ext cx="2282504" cy="8626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Ins="360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i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Attention </a:t>
            </a:r>
            <a:r>
              <a:rPr lang="de-DE" sz="1400" i="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Please</a:t>
            </a:r>
            <a:r>
              <a:rPr lang="de-DE" sz="1400" i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!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400" b="0" i="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Patrick Michl</a:t>
            </a:r>
            <a:endParaRPr lang="de-DE" sz="1400" i="0" kern="1200" dirty="0">
              <a:solidFill>
                <a:schemeClr val="bg1">
                  <a:lumMod val="65000"/>
                </a:schemeClr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C71C81E-5838-4CE2-A293-AF74114FD43F}"/>
              </a:ext>
            </a:extLst>
          </p:cNvPr>
          <p:cNvCxnSpPr>
            <a:cxnSpLocks/>
          </p:cNvCxnSpPr>
          <p:nvPr userDrawn="1"/>
        </p:nvCxnSpPr>
        <p:spPr>
          <a:xfrm>
            <a:off x="10671601" y="5817529"/>
            <a:ext cx="0" cy="915862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8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0CAF3-7C1B-450E-B700-258F3E6E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DCA3FB-CF0F-440F-B1A1-21880895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E3F02-A47E-4B45-9752-29B3ABEB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70933-984C-4354-8354-7499CDF7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4D1F1-E7EF-4EF6-9AAD-C65CD82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0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2C2AA-57A5-4F9C-A416-769BB2C3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3ED35-DAAC-4AD9-9982-2F609F4F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CBDDDE-5F3A-4F41-9B86-0CC9F2B33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F1FF0A-A5EF-4E0D-9416-4450A065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5AE2EA-92B1-43E0-9D99-B73385D3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EBFD2-9A13-4317-8A0F-FAD47FDC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3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B52E-C04E-49F4-BEAB-848D1A9E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6A98F6-1B11-4987-A75F-FC28722D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02FC96-D328-4122-B8D4-5A408EFEB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E8B601-6CB9-4B76-B1DD-8E8B99BD3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E4B829-329B-4E73-BAE4-F499409A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5267B5-7F1B-4414-A57B-D515F024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12DCCA-B263-497E-A699-8D96D4BD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81365C-ABB0-4FAC-983E-96B5FB47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3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3586-BF12-4D13-BFD0-B37755A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8C8BD-831D-4EEE-A272-3A2287C2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3FE8CF-AD4D-44E7-9474-7347137B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67C9A1-DC18-465B-8968-CFCF82FE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5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41BC4-B37B-44E5-9ED0-4AA24E8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AB4B0-85F8-4A2D-A491-2CAD2FD0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90E12-14CE-4440-B2E9-28DB6B2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95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5E55-A3A2-43F0-8495-289EB0DB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03FF2-799F-4BDC-8DF4-0F9B0D86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C86E2-5783-44A2-AB4A-19BD793F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98FF2D-B2B7-4317-9C46-8AB85D53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229AD-A2B7-4948-9EDA-5DF051E8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13ACBD-8CA9-40CD-87AE-F9214926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8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0AF27-EF06-43F7-8BF3-6DD1E65E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DA05BD-8768-4F3D-9671-6B90EEAB7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11823E-4AEC-4BE9-ABA5-0A6F95B7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A7A03-2853-4ED1-8D91-DC6345FE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B0B293-4E17-45DE-A05C-6600EBBC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3AD994-CB9B-4D45-A7F7-CF559739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9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FC56E-7922-4955-B872-C2F9A212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B235C-216A-49DD-8DE7-C0FB1DF5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EB9F8-8B81-4A9E-8A89-E9E08897B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16A32-07F1-47B4-AEAB-40C6448B03F2}" type="datetimeFigureOut">
              <a:rPr lang="de-DE" smtClean="0"/>
              <a:t>22.06.2022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5C25B-5C45-48F3-BC1B-BC31B0F4E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6E05E8-3C10-4D3F-AC97-31040D8D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0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44B64D-FA87-4E3B-9A58-DF21ABD78288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83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CFADDA4-8106-486F-9EC7-C0786FAF0625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7A21CED7-3CD9-4842-8266-AFAD13B2A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26372"/>
            <a:ext cx="2398781" cy="2026924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EAB3925C-601D-465E-81CC-BE4515BB302E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4B98CBB0-63A4-4F61-A95C-CD7E9782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5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09D03D2-84E6-40A4-B54F-464A6A08DAE8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385DEA0-BC81-44F2-A262-0E0D9A9F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26372"/>
            <a:ext cx="2398781" cy="2026924"/>
          </a:xfrm>
          <a:prstGeom prst="rect">
            <a:avLst/>
          </a:prstGeom>
        </p:spPr>
      </p:pic>
      <p:pic>
        <p:nvPicPr>
          <p:cNvPr id="9" name="Grafik 8" descr="Ein Bild, das Uhr, Anzeige, Schild enthält.&#10;&#10;Automatisch generierte Beschreibung">
            <a:extLst>
              <a:ext uri="{FF2B5EF4-FFF2-40B4-BE49-F238E27FC236}">
                <a16:creationId xmlns:a16="http://schemas.microsoft.com/office/drawing/2014/main" id="{A27C911D-57CF-4B11-9188-F4B1B15A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372547F7-5536-4279-97B5-AD4B374F5562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15541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7D6AB45-54D6-4DB7-8C1F-FA2FC1C4C2BF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" name="Grafik 4" descr="Ein Bild, das verschieden, klein, Foto, sitzend enthält.&#10;&#10;Automatisch generierte Beschreibung">
            <a:extLst>
              <a:ext uri="{FF2B5EF4-FFF2-40B4-BE49-F238E27FC236}">
                <a16:creationId xmlns:a16="http://schemas.microsoft.com/office/drawing/2014/main" id="{A463286F-6C19-4A5D-9F08-9CE023DF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85" y="666393"/>
            <a:ext cx="7654839" cy="4322805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D93FA1F9-A411-4BD8-80F5-9684DD498841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6B6225D-E7CF-4B3C-A0CB-3F45AA2BB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4918"/>
            <a:ext cx="2398781" cy="20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6C65183-2A15-4D09-80CA-93E37887753B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7C6046D6-C6C5-47FC-B091-90247B9D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4918"/>
            <a:ext cx="2398781" cy="2026924"/>
          </a:xfrm>
          <a:prstGeom prst="rect">
            <a:avLst/>
          </a:prstGeom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D03C68B6-E08B-4920-860E-5BE6405258AE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pic>
        <p:nvPicPr>
          <p:cNvPr id="12" name="Grafik 11" descr="Ein Bild, das Uhr enthält.&#10;&#10;Automatisch generierte Beschreibung">
            <a:extLst>
              <a:ext uri="{FF2B5EF4-FFF2-40B4-BE49-F238E27FC236}">
                <a16:creationId xmlns:a16="http://schemas.microsoft.com/office/drawing/2014/main" id="{1F8E09DA-197E-43A0-9FF7-A474678B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6A338E3-7C2A-48F3-A52B-7B2C13A0B41C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B205AEC-A684-407B-9487-F1BA6DEBE70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164FE84-A79D-4442-85BA-7782179EFB7E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2DCC26A-5F66-4161-BB79-6233E6961315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44627026-369B-4EB8-BD3B-0DCCB5F30AF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AFCAF0D5-87CA-4F39-8B3C-50DF22095D4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7A58C63D-D646-4E45-B824-BC4E9F0E730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702D3B70-89CB-4560-AC7F-C25D4BB3B2C7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18053765-7A66-4632-A05B-4F28523561EC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330AF3E-8438-420E-92D3-1C06904EE326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67068BFA-F324-4C2C-960A-4C837BCC92A3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C0331FC-4FEE-4B93-A7C9-9DA0E7E1AF9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BBFF21AB-62DF-4FD6-B863-F1B2A6907B90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39C2EAA-E322-4229-9DA9-3D3FC80EB08A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5045C0F-3CA2-4CF6-8703-9FB061376D4B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3A6E4F3-47C8-47BC-8DEB-AB46D2C708C5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A07E30B-5668-4A47-96B7-F371DB79E716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692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CE365B3-7BB7-4657-9A3E-CDD3964592B3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F2897F-534C-4E0A-990E-029FD831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1" y="761487"/>
            <a:ext cx="7446483" cy="4162080"/>
          </a:xfrm>
          <a:prstGeom prst="rect">
            <a:avLst/>
          </a:prstGeom>
        </p:spPr>
      </p:pic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C58C9B72-76CC-4F01-B81A-2AF52CC7829B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3091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9075E35-DF01-41EB-B55D-49D94DE29C31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720001-9083-4385-8F94-C3F349EB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9" y="1581152"/>
            <a:ext cx="4189603" cy="287156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85044A16-E8B9-47E7-8D09-56DCC35D8CE9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1015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287D70C-C017-404E-B86A-244C01FA5CC6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80321-9304-4074-9518-B1412ECA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1" y="1278178"/>
            <a:ext cx="6168196" cy="30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7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81AE9158-1AC9-46C3-9829-F360FC801E29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 err="1"/>
              <a:t>Context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09C3F3A-B306-4C16-ACB6-927BE994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19" y="888398"/>
            <a:ext cx="7730887" cy="39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51B715E-DEBF-45F1-8D27-EE36EBA084D2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27937057-ABA8-4CEC-8059-C0CCBD12BE9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9A2B1AF-D4E1-4995-B382-EFF09197D73D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8D0CC60A-3766-4655-8D93-8611518213C6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86C5741B-A09B-4937-BB91-28822481CFC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88CBA3B0-4148-45F6-862F-F93330D02F2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E81DF435-8FFB-4E5E-9A3C-FB066511F11A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93FBC174-203F-40FC-BACD-125D4B981EFC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D904430B-1C42-42E9-8103-90F9A0F6CB0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7F36970-B4EF-45E7-BDD5-515AFED19D01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E89DEC7-3C13-48ED-8193-92B9BDFAD07A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6FE2A831-05B4-4439-8674-310DC972F63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EF85A66F-446C-4025-88A8-A00D0FAE2201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D058B4EE-7E77-4469-9FDE-1AF667AE32E9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E4D417A-96CC-4627-B201-A3B8067092C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4888711-2E74-47BF-8C85-1779433B1C74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5BBA9F1C-71EB-49DD-945C-6B9A593D46A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50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B13FFEA-C2EB-4FC8-CFD1-3DFE0F2D7DDD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6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86EF25B-4B70-4ED2-B861-6D3E3668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03" y="899423"/>
            <a:ext cx="7549911" cy="3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322AA5F-19FB-4C79-8248-49FD7FF1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14717"/>
            <a:ext cx="7491999" cy="40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8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8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deconvolutional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134A2C5-FBBE-4091-BF01-1169BF03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51" y="646684"/>
            <a:ext cx="7491999" cy="3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34FD58-185C-4BBC-8CF9-5DBF3D3BA056}"/>
              </a:ext>
            </a:extLst>
          </p:cNvPr>
          <p:cNvGrpSpPr/>
          <p:nvPr userDrawn="1"/>
        </p:nvGrpSpPr>
        <p:grpSpPr>
          <a:xfrm>
            <a:off x="9264444" y="2193244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D129D73-3FEC-44EA-855F-C15916826434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9">
              <a:extLst>
                <a:ext uri="{FF2B5EF4-FFF2-40B4-BE49-F238E27FC236}">
                  <a16:creationId xmlns:a16="http://schemas.microsoft.com/office/drawing/2014/main" id="{7F5D089E-1670-421C-B348-7778D7926000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B4B9D28-37C0-40E7-80D4-A3474BC614D5}"/>
              </a:ext>
            </a:extLst>
          </p:cNvPr>
          <p:cNvGrpSpPr/>
          <p:nvPr/>
        </p:nvGrpSpPr>
        <p:grpSpPr>
          <a:xfrm>
            <a:off x="8692944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D5F6253A-7FD2-404B-A592-F4EB2A11B091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5E6BF03C-28E8-4845-97C7-2A3516D25445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34" name="Rechteck: Abgerundete Ecken 38">
                <a:extLst>
                  <a:ext uri="{FF2B5EF4-FFF2-40B4-BE49-F238E27FC236}">
                    <a16:creationId xmlns:a16="http://schemas.microsoft.com/office/drawing/2014/main" id="{686C4F67-B9F0-4C05-9EBD-625A5D867F7E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5" name="Rechteck: Abgerundete Ecken 39">
                <a:extLst>
                  <a:ext uri="{FF2B5EF4-FFF2-40B4-BE49-F238E27FC236}">
                    <a16:creationId xmlns:a16="http://schemas.microsoft.com/office/drawing/2014/main" id="{9460C68B-A420-4EDB-BFC5-C255266E5685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4" name="Textplatzhalter 57">
            <a:extLst>
              <a:ext uri="{FF2B5EF4-FFF2-40B4-BE49-F238E27FC236}">
                <a16:creationId xmlns:a16="http://schemas.microsoft.com/office/drawing/2014/main" id="{35827504-61C9-4D2E-BAC0-04BA7F4CDE2C}"/>
              </a:ext>
            </a:extLst>
          </p:cNvPr>
          <p:cNvSpPr txBox="1">
            <a:spLocks/>
          </p:cNvSpPr>
          <p:nvPr/>
        </p:nvSpPr>
        <p:spPr>
          <a:xfrm>
            <a:off x="8763754" y="3942589"/>
            <a:ext cx="2198688" cy="899705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Self-Attention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0" name="Textplatzhalter 68">
            <a:extLst>
              <a:ext uri="{FF2B5EF4-FFF2-40B4-BE49-F238E27FC236}">
                <a16:creationId xmlns:a16="http://schemas.microsoft.com/office/drawing/2014/main" id="{C106904F-0692-499F-8FD2-AE3B963F74EB}"/>
              </a:ext>
            </a:extLst>
          </p:cNvPr>
          <p:cNvSpPr txBox="1">
            <a:spLocks/>
          </p:cNvSpPr>
          <p:nvPr/>
        </p:nvSpPr>
        <p:spPr>
          <a:xfrm>
            <a:off x="9532898" y="2505984"/>
            <a:ext cx="660400" cy="5757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2017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6CF67FBB-CEFE-40B2-A0E5-BB5371D269AE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FE1B69B-6EBD-461B-8D9B-E5D30DB1DDF3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D95A25E-B058-4FB0-B13C-A7F62C943604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383A5CDD-EB07-452F-ABC0-9088EC6D2727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2" name="Kreis: Hohl 15">
                <a:extLst>
                  <a:ext uri="{FF2B5EF4-FFF2-40B4-BE49-F238E27FC236}">
                    <a16:creationId xmlns:a16="http://schemas.microsoft.com/office/drawing/2014/main" id="{0F2FE604-9652-43C0-B543-29EDD87DCC94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B1C31F6C-958B-4BAD-BF96-C8F3A6CA759F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51DCCDC3-CA71-4064-A067-90952C2C19A5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0" name="Kreis: Hohl 16">
                <a:extLst>
                  <a:ext uri="{FF2B5EF4-FFF2-40B4-BE49-F238E27FC236}">
                    <a16:creationId xmlns:a16="http://schemas.microsoft.com/office/drawing/2014/main" id="{BAD2B895-5621-494F-82C6-74F808E0442E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447F8F5C-5834-47D2-A477-6502745CC624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BA00952-6096-453D-B3FA-E842E336E73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8" name="Kreis: Hohl 17">
                <a:extLst>
                  <a:ext uri="{FF2B5EF4-FFF2-40B4-BE49-F238E27FC236}">
                    <a16:creationId xmlns:a16="http://schemas.microsoft.com/office/drawing/2014/main" id="{4B072F63-8BB7-45E7-9870-3F16944BD4D0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3F298C9-A6F9-4AC8-9CC9-ADC44F527B4C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2092C521-234D-432D-B5D1-C89E6BE6F0B8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6" name="Kreis: Hohl 18">
                <a:extLst>
                  <a:ext uri="{FF2B5EF4-FFF2-40B4-BE49-F238E27FC236}">
                    <a16:creationId xmlns:a16="http://schemas.microsoft.com/office/drawing/2014/main" id="{70BFD755-1699-468C-9DE5-D237554D6F88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06E7E3EA-A9BE-4281-AD42-DE3A16216326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59940DDE-B761-459C-AE5A-EE522F1C2D26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4" name="Kreis: Hohl 19">
                <a:extLst>
                  <a:ext uri="{FF2B5EF4-FFF2-40B4-BE49-F238E27FC236}">
                    <a16:creationId xmlns:a16="http://schemas.microsoft.com/office/drawing/2014/main" id="{59334D92-3A12-4D51-B88E-C39E60A5280A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9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3" name="Grafik 2" descr="Ein Bild, das Essen, Uhr enthält.&#10;&#10;Automatisch generierte Beschreibung">
            <a:extLst>
              <a:ext uri="{FF2B5EF4-FFF2-40B4-BE49-F238E27FC236}">
                <a16:creationId xmlns:a16="http://schemas.microsoft.com/office/drawing/2014/main" id="{82968A57-1A0F-4607-89A8-0D41783E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7" y="914663"/>
            <a:ext cx="7988824" cy="3855728"/>
          </a:xfrm>
          <a:prstGeom prst="rect">
            <a:avLst/>
          </a:prstGeom>
        </p:spPr>
      </p:pic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F3DA2984-DCE0-4FDD-85D0-B0BCEE2899B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8041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 Stack</a:t>
            </a:r>
            <a:endParaRPr lang="de-DE" sz="18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41DB404-B409-4957-9071-9AAFD78E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43" y="1082364"/>
            <a:ext cx="7290831" cy="3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 Stack</a:t>
            </a:r>
            <a:endParaRPr lang="de-DE" sz="1800" dirty="0"/>
          </a:p>
        </p:txBody>
      </p:sp>
      <p:pic>
        <p:nvPicPr>
          <p:cNvPr id="6" name="Grafik 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2F16194-6C22-49EF-9430-92358B34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68636"/>
            <a:ext cx="7290831" cy="3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66504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r>
              <a:rPr lang="de-DE" sz="1800" dirty="0"/>
              <a:t>------</a:t>
            </a:r>
            <a:br>
              <a:rPr lang="de-DE" sz="1800" dirty="0"/>
            </a:br>
            <a:r>
              <a:rPr lang="de-DE" sz="1600" b="1" dirty="0"/>
              <a:t>Self-attention</a:t>
            </a:r>
            <a:r>
              <a:rPr lang="de-DE" sz="1600" dirty="0"/>
              <a:t> </a:t>
            </a:r>
            <a:r>
              <a:rPr lang="de-DE" sz="1600" dirty="0" err="1"/>
              <a:t>aggregates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dependencies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inputs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Self-Attention</a:t>
            </a:r>
            <a:endParaRPr lang="de-DE" sz="18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841E427-EC46-4464-9B47-3D005B30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75" y="1099129"/>
            <a:ext cx="7769368" cy="3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#2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machanisms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immitate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this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behaviour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by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using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intermediate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states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,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entangle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with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semantic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information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0754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8691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F88777-7BD3-DA3B-2021-1FB3860DB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5" y="1282577"/>
            <a:ext cx="5607973" cy="20528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41C3859-1001-40E6-F6D8-D32C1F6DC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2" y="1282577"/>
            <a:ext cx="5607973" cy="205283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F52FCBD-DE5A-6A7E-3A07-8F138E17745B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4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246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#4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After all - </a:t>
            </a:r>
            <a:r>
              <a:rPr lang="de-DE" sz="2400" dirty="0" err="1">
                <a:latin typeface="+mj-lt"/>
              </a:rPr>
              <a:t>attention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mechanisms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can</a:t>
            </a:r>
            <a:r>
              <a:rPr lang="de-DE" sz="2400" dirty="0">
                <a:latin typeface="+mj-lt"/>
              </a:rPr>
              <a:t> also </a:t>
            </a:r>
            <a:r>
              <a:rPr lang="de-DE" sz="2400" dirty="0" err="1">
                <a:latin typeface="+mj-lt"/>
              </a:rPr>
              <a:t>help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understand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the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decisions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deep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networks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03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 for your attention!</a:t>
            </a:r>
            <a:endParaRPr lang="en-US" sz="2800" b="1" i="1" dirty="0"/>
          </a:p>
        </p:txBody>
      </p:sp>
      <p:pic>
        <p:nvPicPr>
          <p:cNvPr id="3" name="Grafik 2" descr="Ein Bild, das Zeichnung, Tisch, Bett enthält.&#10;&#10;Automatisch generierte Beschreibung">
            <a:extLst>
              <a:ext uri="{FF2B5EF4-FFF2-40B4-BE49-F238E27FC236}">
                <a16:creationId xmlns:a16="http://schemas.microsoft.com/office/drawing/2014/main" id="{10730166-AB68-49BD-BFC3-4DAECBFF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1" y="2211140"/>
            <a:ext cx="10705717" cy="32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2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382081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382080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i="1" dirty="0"/>
              <a:t>Attention </a:t>
            </a:r>
            <a:r>
              <a:rPr lang="de-DE" i="1" dirty="0" err="1"/>
              <a:t>Mechanisms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787838"/>
            <a:ext cx="367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64787F"/>
                </a:solidFill>
              </a:rPr>
              <a:t>2022-06-23</a:t>
            </a:r>
          </a:p>
        </p:txBody>
      </p:sp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B8BDFB-61F8-4B8B-B8CE-57E0D294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6264210"/>
            <a:ext cx="921298" cy="4667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FFD0AB-C60F-EF4E-A079-7B0E6D77C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75975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DD7EF86-E2B1-D208-12B9-FCEF78E10159}"/>
              </a:ext>
            </a:extLst>
          </p:cNvPr>
          <p:cNvSpPr/>
          <p:nvPr/>
        </p:nvSpPr>
        <p:spPr>
          <a:xfrm>
            <a:off x="4225421" y="339722"/>
            <a:ext cx="7605757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0000"/>
                </a:solidFill>
                <a:effectLst/>
                <a:latin typeface="neue helvetica w01"/>
              </a:rPr>
              <a:t>“Any sufficiently advanced technology is indistinguishable from magic.”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34488A3-1B08-49C5-5632-BB8D4C9FE327}"/>
              </a:ext>
            </a:extLst>
          </p:cNvPr>
          <p:cNvSpPr/>
          <p:nvPr/>
        </p:nvSpPr>
        <p:spPr>
          <a:xfrm>
            <a:off x="0" y="4236317"/>
            <a:ext cx="12191998" cy="52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DF5EF9-9393-2259-D395-15FAAAF0D7B2}"/>
              </a:ext>
            </a:extLst>
          </p:cNvPr>
          <p:cNvSpPr/>
          <p:nvPr/>
        </p:nvSpPr>
        <p:spPr>
          <a:xfrm>
            <a:off x="7000332" y="882886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Arthur C. Clarke 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in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Profiles of the Future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(1962)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F88777-7BD3-DA3B-2021-1FB3860DB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5" y="1282577"/>
            <a:ext cx="5607973" cy="20528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41C3859-1001-40E6-F6D8-D32C1F6DC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22" y="1282577"/>
            <a:ext cx="5607973" cy="205283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83A72DC-01D3-923B-1170-3B2E89FEC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489" y="1282577"/>
            <a:ext cx="5598639" cy="205283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54C8F2F-1B07-32D1-83DA-10F74C8F8593}"/>
              </a:ext>
            </a:extLst>
          </p:cNvPr>
          <p:cNvSpPr/>
          <p:nvPr/>
        </p:nvSpPr>
        <p:spPr>
          <a:xfrm>
            <a:off x="360822" y="3395714"/>
            <a:ext cx="4830846" cy="51114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neue helvetica w01"/>
              </a:rPr>
              <a:t>Copilot</a:t>
            </a:r>
            <a:r>
              <a:rPr lang="en-US" dirty="0">
                <a:solidFill>
                  <a:srgbClr val="000000"/>
                </a:solidFill>
                <a:latin typeface="neue helvetica w01"/>
              </a:rPr>
              <a:t> from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</a:t>
            </a:r>
            <a:r>
              <a:rPr lang="en-US" i="1" dirty="0" err="1">
                <a:solidFill>
                  <a:srgbClr val="000000"/>
                </a:solidFill>
                <a:effectLst/>
                <a:latin typeface="neue helvetica w01"/>
              </a:rPr>
              <a:t>OpenAI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/ </a:t>
            </a:r>
            <a:r>
              <a:rPr lang="en-US" i="1" dirty="0">
                <a:solidFill>
                  <a:srgbClr val="000000"/>
                </a:solidFill>
                <a:effectLst/>
                <a:latin typeface="neue helvetica w01"/>
              </a:rPr>
              <a:t>GitHub</a:t>
            </a:r>
            <a:r>
              <a:rPr lang="en-US" dirty="0">
                <a:solidFill>
                  <a:srgbClr val="000000"/>
                </a:solidFill>
                <a:effectLst/>
                <a:latin typeface="neue helvetica w01"/>
              </a:rPr>
              <a:t> (2022)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895EE18-A629-9943-4E81-3C1B80773633}"/>
              </a:ext>
            </a:extLst>
          </p:cNvPr>
          <p:cNvSpPr/>
          <p:nvPr/>
        </p:nvSpPr>
        <p:spPr>
          <a:xfrm>
            <a:off x="2085175" y="5788896"/>
            <a:ext cx="546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 &lt;patrick.michl@gmail.com&gt;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471670" y="37948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Milestones in Attention Research</a:t>
            </a:r>
            <a:endParaRPr lang="en-US" sz="2800" b="1" i="1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96A2BE87-FEBF-469B-9D4C-D77AE30A44F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D51E2FD-2AFF-46D7-88BA-AFBCE2A579E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534564-B448-4E0F-A9E8-706FCF4276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5763BDE7-FC39-4C14-B16F-9CB1A988B40B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A3507398-A479-4A78-AF5D-D9346A6993F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4324918-8BB8-40B1-9DA9-BD7B1217CA5C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26B72179-EBA5-4F2A-AD46-86C8BC4B9AA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2E95C9D1-7A1D-4C99-A9A8-2C026F8D191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28F28712-76F5-44F3-95A6-2C0782DF0F2E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57A2D485-7D29-42AC-ADD4-A28A66FB9D4C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9528281E-781F-4590-8D67-1FA6597DC1A2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3FF377E0-F1AB-4220-A1B2-8B4F060D772A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15930FA6-ED44-4C6F-B89E-4421F2187636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4F7166E-D2E5-41BE-A8D9-8A571BF714E3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238F4D1-46FA-4116-B81A-ABA6F4B48535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123A620-E97F-4DE0-94C9-D9C002DEC280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19BFC42B-DD74-4F0E-B725-7413C224B39E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95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E73AED9-E45B-4B9E-9AAF-097E5B6664B3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1DDD8F08-E4AE-4D83-8697-DF03094771BB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54DE02B-2748-4D6D-9D56-1E8A064C23BA}"/>
              </a:ext>
            </a:extLst>
          </p:cNvPr>
          <p:cNvSpPr/>
          <p:nvPr/>
        </p:nvSpPr>
        <p:spPr>
          <a:xfrm>
            <a:off x="3382178" y="408207"/>
            <a:ext cx="8405870" cy="459003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platzhalter 57">
            <a:extLst>
              <a:ext uri="{FF2B5EF4-FFF2-40B4-BE49-F238E27FC236}">
                <a16:creationId xmlns:a16="http://schemas.microsoft.com/office/drawing/2014/main" id="{CE19D983-77A5-4EE1-A5D8-6A557C8B20FA}"/>
              </a:ext>
            </a:extLst>
          </p:cNvPr>
          <p:cNvSpPr txBox="1">
            <a:spLocks/>
          </p:cNvSpPr>
          <p:nvPr/>
        </p:nvSpPr>
        <p:spPr>
          <a:xfrm>
            <a:off x="3382103" y="5071777"/>
            <a:ext cx="5223929" cy="166199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Image source</a:t>
            </a:r>
            <a:r>
              <a:rPr lang="de-DE" i="1" dirty="0"/>
              <a:t>: </a:t>
            </a:r>
            <a:r>
              <a:rPr lang="en-US" i="1" dirty="0"/>
              <a:t>John Henderson </a:t>
            </a:r>
            <a:r>
              <a:rPr lang="en-US" dirty="0"/>
              <a:t>and </a:t>
            </a:r>
            <a:r>
              <a:rPr lang="en-US" i="1" dirty="0"/>
              <a:t>Taylor Hayes</a:t>
            </a:r>
            <a:r>
              <a:rPr lang="en-US" dirty="0"/>
              <a:t>, UC Davis</a:t>
            </a:r>
            <a:endParaRPr lang="de-DE" dirty="0"/>
          </a:p>
        </p:txBody>
      </p:sp>
      <p:sp>
        <p:nvSpPr>
          <p:cNvPr id="67" name="Textplatzhalter 57">
            <a:extLst>
              <a:ext uri="{FF2B5EF4-FFF2-40B4-BE49-F238E27FC236}">
                <a16:creationId xmlns:a16="http://schemas.microsoft.com/office/drawing/2014/main" id="{F7E20DAA-016C-42FC-AB7A-960C0AF1A34C}"/>
              </a:ext>
            </a:extLst>
          </p:cNvPr>
          <p:cNvSpPr txBox="1">
            <a:spLocks/>
          </p:cNvSpPr>
          <p:nvPr/>
        </p:nvSpPr>
        <p:spPr>
          <a:xfrm>
            <a:off x="319174" y="1534918"/>
            <a:ext cx="2501144" cy="382255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Visual </a:t>
            </a:r>
            <a:r>
              <a:rPr lang="de-DE" sz="1800" dirty="0" err="1"/>
              <a:t>attention</a:t>
            </a:r>
            <a:r>
              <a:rPr lang="de-DE" sz="1800" dirty="0"/>
              <a:t> in human </a:t>
            </a:r>
            <a:r>
              <a:rPr lang="de-DE" sz="1800" dirty="0" err="1"/>
              <a:t>perception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b="1" dirty="0" err="1">
                <a:solidFill>
                  <a:schemeClr val="tx1"/>
                </a:solidFill>
              </a:rPr>
              <a:t>selection</a:t>
            </a:r>
            <a:r>
              <a:rPr lang="de-DE" sz="1800" dirty="0"/>
              <a:t> and </a:t>
            </a:r>
            <a:r>
              <a:rPr lang="de-DE" sz="1800" b="1" dirty="0" err="1">
                <a:solidFill>
                  <a:schemeClr val="tx1"/>
                </a:solidFill>
              </a:rPr>
              <a:t>recognition</a:t>
            </a:r>
            <a:endParaRPr lang="de-DE" sz="1800" b="1" dirty="0"/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AE1F993-9F7F-49F8-908F-9CBC77674EB9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5F6D7009-053C-488E-A4B9-1F02CB7EA6B7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1826EB8A-F522-4B1A-998B-1812DCBC786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1" name="Kreis: Hohl 15">
                <a:extLst>
                  <a:ext uri="{FF2B5EF4-FFF2-40B4-BE49-F238E27FC236}">
                    <a16:creationId xmlns:a16="http://schemas.microsoft.com/office/drawing/2014/main" id="{E9AC0167-CD5D-45C4-9BC1-EE277293B63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172935C1-510D-44FE-8832-660D68D62A43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7B3D75E9-44EB-4415-8338-E073DEDB224E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9" name="Kreis: Hohl 16">
                <a:extLst>
                  <a:ext uri="{FF2B5EF4-FFF2-40B4-BE49-F238E27FC236}">
                    <a16:creationId xmlns:a16="http://schemas.microsoft.com/office/drawing/2014/main" id="{1C5F1435-BC11-46A3-A965-4E87A34878E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65A5C1AD-0F27-4A8E-AFA8-43B930B9FB5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254615D8-E0DE-41CE-A412-D743DCBEACCB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7" name="Kreis: Hohl 17">
                <a:extLst>
                  <a:ext uri="{FF2B5EF4-FFF2-40B4-BE49-F238E27FC236}">
                    <a16:creationId xmlns:a16="http://schemas.microsoft.com/office/drawing/2014/main" id="{647A8F1F-4CE3-4FFA-835A-857A875AEDD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99FEDEC5-EF61-4A7C-82A5-10DD2A6E648B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59C870C1-66DF-4501-BC8F-339D26081724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5" name="Kreis: Hohl 18">
                <a:extLst>
                  <a:ext uri="{FF2B5EF4-FFF2-40B4-BE49-F238E27FC236}">
                    <a16:creationId xmlns:a16="http://schemas.microsoft.com/office/drawing/2014/main" id="{D5D595C2-6CBA-48DC-A8CE-4A848D5576F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AE4A7556-DFD6-47E3-967A-D5CB387D895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8E10F8BA-7EB6-436E-A96C-453941D9D8AD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3" name="Kreis: Hohl 19">
                <a:extLst>
                  <a:ext uri="{FF2B5EF4-FFF2-40B4-BE49-F238E27FC236}">
                    <a16:creationId xmlns:a16="http://schemas.microsoft.com/office/drawing/2014/main" id="{B004C760-38D3-4D94-910D-AFE71B93903F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7" name="Titel 1">
            <a:extLst>
              <a:ext uri="{FF2B5EF4-FFF2-40B4-BE49-F238E27FC236}">
                <a16:creationId xmlns:a16="http://schemas.microsoft.com/office/drawing/2014/main" id="{65C9E854-8DB3-4031-8C20-DA204D68AA5E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01144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72637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4F05207D-54F5-4573-BA42-D545FBF80E75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328349B7-A691-45EB-83FA-FEA73AD2183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36DA052-2F75-4BB1-8FF4-C580971FD4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1453A384-10F3-4385-A134-016E7DD9ADE3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3A1F1F1D-4314-434F-8C59-7788105FB65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4C7F7C7E-9864-4955-8CEE-DA018591E584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4A06592D-65FF-4484-97E3-7DF5049F0DD8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3D7CFB7A-F19D-4820-8F8E-855E4BA6638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39BEC6AA-DEA4-4092-ABAE-279F753E6AFA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099779A5-658C-4DC5-BECD-012B93672EA3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797EFBC-219D-498D-BFBB-F4E17A4F4A26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53F90339-EAC5-4CDB-959B-9AE90189E4A0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5343552-2A6A-46A9-9A62-C1D3DDF52E12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35A3FBCC-AA42-49CE-B223-3AFFC196BB8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20CA73B0-6AB2-4CBF-832D-933E371B3F4C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2B67F23-DAD2-4EFF-B07D-5E0B8983E35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DFA79F2-5162-42AE-B351-932576282468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30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9E90524-D6E3-4DF0-AFC2-A76FCA4B3B0F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8C56007-26FB-4308-BCCD-FE22F7E5F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3" y="1526371"/>
            <a:ext cx="2398781" cy="2026924"/>
          </a:xfrm>
          <a:prstGeom prst="rect">
            <a:avLst/>
          </a:prstGeom>
        </p:spPr>
      </p:pic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1DAF19A1-EE6D-4194-9056-6DD0C35D4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7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76291A3-3EC0-4C20-BDCE-37A632539B45}"/>
              </a:ext>
            </a:extLst>
          </p:cNvPr>
          <p:cNvSpPr/>
          <p:nvPr/>
        </p:nvSpPr>
        <p:spPr>
          <a:xfrm>
            <a:off x="3194892" y="231360"/>
            <a:ext cx="8769426" cy="5192873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A76BEA48-FBE4-4F9A-964E-99621F796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5" y="668283"/>
            <a:ext cx="7918720" cy="43190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7F03CD-358C-494A-82F0-71C118437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" y="1531420"/>
            <a:ext cx="2398781" cy="2026924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CCBCCAC4-B590-4977-AABC-86F8D4EB578D}"/>
              </a:ext>
            </a:extLst>
          </p:cNvPr>
          <p:cNvSpPr txBox="1">
            <a:spLocks/>
          </p:cNvSpPr>
          <p:nvPr/>
        </p:nvSpPr>
        <p:spPr>
          <a:xfrm>
            <a:off x="319172" y="409956"/>
            <a:ext cx="2599867" cy="73866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61848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950</Words>
  <Application>Microsoft Office PowerPoint</Application>
  <PresentationFormat>Breitbild</PresentationFormat>
  <Paragraphs>175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neue helvetica w01</vt:lpstr>
      <vt:lpstr>Office</vt:lpstr>
      <vt:lpstr>Attention Please!</vt:lpstr>
      <vt:lpstr>Attention Please!</vt:lpstr>
      <vt:lpstr>Attention Please!</vt:lpstr>
      <vt:lpstr>Attention Please!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Please!</dc:title>
  <dc:creator>Patrick Michl</dc:creator>
  <cp:lastModifiedBy>Patrick Michl</cp:lastModifiedBy>
  <cp:revision>255</cp:revision>
  <dcterms:created xsi:type="dcterms:W3CDTF">2019-11-20T11:38:58Z</dcterms:created>
  <dcterms:modified xsi:type="dcterms:W3CDTF">2022-06-22T12:35:16Z</dcterms:modified>
</cp:coreProperties>
</file>